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11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9664128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без осадков. Ветер восточных направлений 3-8 м/с. Температура воздуха ночью 8-10, днем 25-27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20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-западный 7-12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12-14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06079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880372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28157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4318</cp:revision>
  <cp:lastPrinted>2021-07-01T03:56:27Z</cp:lastPrinted>
  <dcterms:created xsi:type="dcterms:W3CDTF">2018-03-27T06:03:00Z</dcterms:created>
  <dcterms:modified xsi:type="dcterms:W3CDTF">2026-05-18T07:31:38Z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